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0" r:id="rId2"/>
    <p:sldId id="409" r:id="rId3"/>
    <p:sldId id="368" r:id="rId4"/>
    <p:sldId id="417" r:id="rId5"/>
    <p:sldId id="407" r:id="rId6"/>
    <p:sldId id="408" r:id="rId7"/>
    <p:sldId id="384" r:id="rId8"/>
    <p:sldId id="385" r:id="rId9"/>
  </p:sldIdLst>
  <p:sldSz cx="9144000" cy="5143500" type="screen16x9"/>
  <p:notesSz cx="6791325" cy="992505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unction Pro Book" panose="020B0502020204020303" pitchFamily="34" charset="0"/>
      <p:regular r:id="rId16"/>
      <p:bold r:id="rId17"/>
      <p:italic r:id="rId18"/>
      <p:boldItalic r:id="rId19"/>
    </p:embeddedFont>
    <p:embeddedFont>
      <p:font typeface="Function Pro Medium" panose="020B0502020204020303" pitchFamily="34" charset="0"/>
      <p:regular r:id="rId20"/>
      <p:bold r:id="rId21"/>
      <p:italic r:id="rId22"/>
      <p:boldItalic r:id="rId2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475"/>
    <a:srgbClr val="00A5E5"/>
    <a:srgbClr val="192661"/>
    <a:srgbClr val="000000"/>
    <a:srgbClr val="DAEFF7"/>
    <a:srgbClr val="131F56"/>
    <a:srgbClr val="43A35A"/>
    <a:srgbClr val="FF00FF"/>
    <a:srgbClr val="C2E4EF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6244" autoAdjust="0"/>
  </p:normalViewPr>
  <p:slideViewPr>
    <p:cSldViewPr>
      <p:cViewPr varScale="1">
        <p:scale>
          <a:sx n="157" d="100"/>
          <a:sy n="157" d="100"/>
        </p:scale>
        <p:origin x="336" y="132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6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708DC91A-4CAD-CA53-80B8-5B9435A85C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w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4.bin"/><Relationship Id="rId14" Type="http://schemas.openxmlformats.org/officeDocument/2006/relationships/hyperlink" Target="https://www.dlubal.com/de/support-und-schulungen/verkauf/vertriebsteam-kontaktiere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sv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sv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50.sv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für Statik und Dynamik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1355123"/>
            <a:ext cx="3312368" cy="2908815"/>
          </a:xfrm>
        </p:spPr>
        <p:txBody>
          <a:bodyPr/>
          <a:lstStyle/>
          <a:p>
            <a:r>
              <a:rPr lang="de-DE" sz="2700" dirty="0"/>
              <a:t>Die häufigsten Anwenderfragen an den </a:t>
            </a:r>
            <a:r>
              <a:rPr lang="de-DE" sz="2700" dirty="0" err="1"/>
              <a:t>Dlubal</a:t>
            </a:r>
            <a:r>
              <a:rPr lang="de-DE" sz="2700" dirty="0"/>
              <a:t>-Support</a:t>
            </a:r>
            <a:endParaRPr lang="cs-CZ" sz="27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9CAFC7C5-C481-4FEE-F3BF-79EEC8516445}"/>
              </a:ext>
            </a:extLst>
          </p:cNvPr>
          <p:cNvSpPr txBox="1">
            <a:spLocks/>
          </p:cNvSpPr>
          <p:nvPr/>
        </p:nvSpPr>
        <p:spPr>
          <a:xfrm>
            <a:off x="925292" y="1779662"/>
            <a:ext cx="191424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Dipl.-Ing. (BA) Markus Baumgärtel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Customer Support</a:t>
            </a:r>
            <a:br>
              <a:rPr lang="en-US" dirty="0"/>
            </a:br>
            <a:r>
              <a:rPr lang="en-US" dirty="0" err="1"/>
              <a:t>Dlubal</a:t>
            </a:r>
            <a:r>
              <a:rPr lang="en-US" dirty="0"/>
              <a:t> Software GmbH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614CE9E-D4C6-3D43-5408-E2D29BA3F0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935" y="1836028"/>
            <a:ext cx="673199" cy="504899"/>
          </a:xfrm>
          <a:prstGeom prst="rect">
            <a:avLst/>
          </a:prstGeom>
        </p:spPr>
      </p:pic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5F4704E-F6F2-99C8-D33E-508D0C2A9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836028"/>
            <a:ext cx="27336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715549-9D1C-4057-BE8B-D9B91CBCA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21" name="Zástupný symbol pro obsah 3">
            <a:extLst>
              <a:ext uri="{FF2B5EF4-FFF2-40B4-BE49-F238E27FC236}">
                <a16:creationId xmlns:a16="http://schemas.microsoft.com/office/drawing/2014/main" id="{6A17DF0F-1321-4A2B-A193-F1A792B3A3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EC4B109F-8BCC-4F89-81E9-721AB067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während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en-US" dirty="0"/>
          </a:p>
        </p:txBody>
      </p:sp>
      <p:sp>
        <p:nvSpPr>
          <p:cNvPr id="23" name="Zástupný symbol pro číslo snímku 2">
            <a:extLst>
              <a:ext uri="{FF2B5EF4-FFF2-40B4-BE49-F238E27FC236}">
                <a16:creationId xmlns:a16="http://schemas.microsoft.com/office/drawing/2014/main" id="{8BA12710-DA59-4A0F-991B-193E0A80C83F}"/>
              </a:ext>
            </a:extLst>
          </p:cNvPr>
          <p:cNvSpPr txBox="1">
            <a:spLocks/>
          </p:cNvSpPr>
          <p:nvPr/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11BFD13-F401-4653-B39A-1669F735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62754C-04BB-4A27-9691-77256129AA38}"/>
              </a:ext>
            </a:extLst>
          </p:cNvPr>
          <p:cNvSpPr txBox="1"/>
          <p:nvPr/>
        </p:nvSpPr>
        <p:spPr>
          <a:xfrm>
            <a:off x="723350" y="1764000"/>
            <a:ext cx="1755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GoToTraining-Bedienpanel</a:t>
            </a:r>
            <a:endParaRPr lang="en-US" sz="1100" dirty="0">
              <a:latin typeface="+mj-lt"/>
            </a:endParaRP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160ACE1-F2F2-48D6-AE28-C56D842F44BF}"/>
              </a:ext>
            </a:extLst>
          </p:cNvPr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22DB2FA-0ECF-486C-95D8-69FBC2D47C03}"/>
              </a:ext>
            </a:extLst>
          </p:cNvPr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7D2E03-D3DC-48BD-9367-D90737291D7D}"/>
              </a:ext>
            </a:extLst>
          </p:cNvPr>
          <p:cNvSpPr txBox="1"/>
          <p:nvPr/>
        </p:nvSpPr>
        <p:spPr>
          <a:xfrm>
            <a:off x="3167844" y="627534"/>
            <a:ext cx="1230420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Bedienpanel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ein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oder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ausblenden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feld 16">
            <a:extLst>
              <a:ext uri="{FF2B5EF4-FFF2-40B4-BE49-F238E27FC236}">
                <a16:creationId xmlns:a16="http://schemas.microsoft.com/office/drawing/2014/main" id="{3D0DE62B-8D42-4991-BBAC-C7FEB3307683}"/>
              </a:ext>
            </a:extLst>
          </p:cNvPr>
          <p:cNvSpPr txBox="1"/>
          <p:nvPr/>
        </p:nvSpPr>
        <p:spPr>
          <a:xfrm>
            <a:off x="827584" y="2395241"/>
            <a:ext cx="1728192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E-Mail: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42" name="Grafický objekt 10">
            <a:extLst>
              <a:ext uri="{FF2B5EF4-FFF2-40B4-BE49-F238E27FC236}">
                <a16:creationId xmlns:a16="http://schemas.microsoft.com/office/drawing/2014/main" id="{E977262B-864D-4E07-AAE1-42A3FE4F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pic>
        <p:nvPicPr>
          <p:cNvPr id="43" name="Grafik 15">
            <a:extLst>
              <a:ext uri="{FF2B5EF4-FFF2-40B4-BE49-F238E27FC236}">
                <a16:creationId xmlns:a16="http://schemas.microsoft.com/office/drawing/2014/main" id="{6BF0D8CA-EFC8-4460-B59C-7F42066CA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3" y="688938"/>
            <a:ext cx="2264789" cy="3977716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269C6AB5-C415-4CD9-9040-1AB5EA0BE968}"/>
              </a:ext>
            </a:extLst>
          </p:cNvPr>
          <p:cNvSpPr txBox="1"/>
          <p:nvPr/>
        </p:nvSpPr>
        <p:spPr>
          <a:xfrm>
            <a:off x="7425429" y="782962"/>
            <a:ext cx="1044116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Audioein-stellungen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anpassen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5B5B392C-2E01-4E52-9F51-4B970B5E0A40}"/>
              </a:ext>
            </a:extLst>
          </p:cNvPr>
          <p:cNvCxnSpPr/>
          <p:nvPr/>
        </p:nvCxnSpPr>
        <p:spPr>
          <a:xfrm>
            <a:off x="4283968" y="3601147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B3E649E1-F30D-4277-B47B-153EBAC10CA1}"/>
              </a:ext>
            </a:extLst>
          </p:cNvPr>
          <p:cNvSpPr txBox="1"/>
          <p:nvPr/>
        </p:nvSpPr>
        <p:spPr>
          <a:xfrm>
            <a:off x="3167844" y="3442412"/>
            <a:ext cx="1230420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Fragen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stellen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07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15517" y="4047914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Head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of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7022019" y="2185336"/>
            <a:ext cx="1404154" cy="140415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15352171-3F37-C4F9-B57A-2E3BCC17ED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991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20600" imgH="3720600" progId="">
                  <p:embed/>
                </p:oleObj>
              </mc:Choice>
              <mc:Fallback>
                <p:oleObj r:id="rId3" imgW="3720600" imgH="3720600" progId="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15352171-3F37-C4F9-B57A-2E3BCC17E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91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7198DBCE-DA1F-E1B7-A080-7FE84C6AE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8040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20600" imgH="3720600" progId="">
                  <p:embed/>
                </p:oleObj>
              </mc:Choice>
              <mc:Fallback>
                <p:oleObj r:id="rId5" imgW="3720600" imgH="3720600" progId="">
                  <p:embed/>
                  <p:pic>
                    <p:nvPicPr>
                      <p:cNvPr id="32" name="Objekt 31">
                        <a:extLst>
                          <a:ext uri="{FF2B5EF4-FFF2-40B4-BE49-F238E27FC236}">
                            <a16:creationId xmlns:a16="http://schemas.microsoft.com/office/drawing/2014/main" id="{7198DBCE-DA1F-E1B7-A080-7FE84C6A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8040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ástupný symbol pro text 25">
            <a:extLst>
              <a:ext uri="{FF2B5EF4-FFF2-40B4-BE49-F238E27FC236}">
                <a16:creationId xmlns:a16="http://schemas.microsoft.com/office/drawing/2014/main" id="{D81D7E7E-E065-1B3C-7147-7698B0665591}"/>
              </a:ext>
            </a:extLst>
          </p:cNvPr>
          <p:cNvSpPr txBox="1">
            <a:spLocks/>
          </p:cNvSpPr>
          <p:nvPr/>
        </p:nvSpPr>
        <p:spPr>
          <a:xfrm>
            <a:off x="215516" y="3599995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Dipl.-Ing. (FH) Dipl.-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Wirtschaftsing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 (FH) Christian Stautner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AA900D7A-2F67-7241-EF36-3324D769E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0282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20600" imgH="3720600" progId="">
                  <p:embed/>
                </p:oleObj>
              </mc:Choice>
              <mc:Fallback>
                <p:oleObj r:id="rId7" imgW="3720600" imgH="3720600" progId="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AA900D7A-2F67-7241-EF36-3324D769E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0282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kt 39">
            <a:extLst>
              <a:ext uri="{FF2B5EF4-FFF2-40B4-BE49-F238E27FC236}">
                <a16:creationId xmlns:a16="http://schemas.microsoft.com/office/drawing/2014/main" id="{AD070E04-F1B9-D604-1F8E-582D7F885F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0020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720600" imgH="3720600" progId="">
                  <p:embed/>
                </p:oleObj>
              </mc:Choice>
              <mc:Fallback>
                <p:oleObj r:id="rId9" imgW="3720600" imgH="3720600" progId="">
                  <p:embed/>
                  <p:pic>
                    <p:nvPicPr>
                      <p:cNvPr id="40" name="Objekt 39">
                        <a:extLst>
                          <a:ext uri="{FF2B5EF4-FFF2-40B4-BE49-F238E27FC236}">
                            <a16:creationId xmlns:a16="http://schemas.microsoft.com/office/drawing/2014/main" id="{AD070E04-F1B9-D604-1F8E-582D7F885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0020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99163806-199B-FF35-BECB-B72D3C65A56D}"/>
              </a:ext>
            </a:extLst>
          </p:cNvPr>
          <p:cNvSpPr txBox="1">
            <a:spLocks/>
          </p:cNvSpPr>
          <p:nvPr/>
        </p:nvSpPr>
        <p:spPr>
          <a:xfrm>
            <a:off x="1938750" y="3593571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Bastian Ackermann,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22550067-1DC0-BF03-D099-86ECF56E2E65}"/>
              </a:ext>
            </a:extLst>
          </p:cNvPr>
          <p:cNvSpPr txBox="1">
            <a:spLocks/>
          </p:cNvSpPr>
          <p:nvPr/>
        </p:nvSpPr>
        <p:spPr>
          <a:xfrm>
            <a:off x="3569390" y="3589491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Daniel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7" name="Zástupný symbol pro text 25">
            <a:extLst>
              <a:ext uri="{FF2B5EF4-FFF2-40B4-BE49-F238E27FC236}">
                <a16:creationId xmlns:a16="http://schemas.microsoft.com/office/drawing/2014/main" id="{9BC4799B-8500-2632-745C-CA589E7FF6F5}"/>
              </a:ext>
            </a:extLst>
          </p:cNvPr>
          <p:cNvSpPr txBox="1">
            <a:spLocks/>
          </p:cNvSpPr>
          <p:nvPr/>
        </p:nvSpPr>
        <p:spPr>
          <a:xfrm>
            <a:off x="5200030" y="3589490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sv-SE" sz="900" dirty="0">
                <a:solidFill>
                  <a:srgbClr val="2D3475"/>
                </a:solidFill>
                <a:latin typeface="+mj-lt"/>
              </a:rPr>
              <a:t>Dipl.-Ing. (FH) Michael Hansen</a:t>
            </a:r>
            <a:endParaRPr lang="de-DE" sz="900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48" name="Zástupný symbol pro text 25">
            <a:extLst>
              <a:ext uri="{FF2B5EF4-FFF2-40B4-BE49-F238E27FC236}">
                <a16:creationId xmlns:a16="http://schemas.microsoft.com/office/drawing/2014/main" id="{96F19451-3C31-3624-31F8-A01C9862EC17}"/>
              </a:ext>
            </a:extLst>
          </p:cNvPr>
          <p:cNvSpPr txBox="1">
            <a:spLocks/>
          </p:cNvSpPr>
          <p:nvPr/>
        </p:nvSpPr>
        <p:spPr>
          <a:xfrm>
            <a:off x="1938750" y="3770524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03087DD3-E28A-A64C-2CBC-0E3E43143B85}"/>
              </a:ext>
            </a:extLst>
          </p:cNvPr>
          <p:cNvSpPr txBox="1">
            <a:spLocks/>
          </p:cNvSpPr>
          <p:nvPr/>
        </p:nvSpPr>
        <p:spPr>
          <a:xfrm>
            <a:off x="3566381" y="3775184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 of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GmbH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Zástupný symbol pro text 25">
            <a:extLst>
              <a:ext uri="{FF2B5EF4-FFF2-40B4-BE49-F238E27FC236}">
                <a16:creationId xmlns:a16="http://schemas.microsoft.com/office/drawing/2014/main" id="{46622A34-CAEE-5312-F371-722B065A903E}"/>
              </a:ext>
            </a:extLst>
          </p:cNvPr>
          <p:cNvSpPr txBox="1">
            <a:spLocks/>
          </p:cNvSpPr>
          <p:nvPr/>
        </p:nvSpPr>
        <p:spPr>
          <a:xfrm>
            <a:off x="5201711" y="3892668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 &amp; Marketing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94939D-EAD1-C86E-9177-2CA1A7A95E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3266" y="2321163"/>
            <a:ext cx="1136991" cy="1136991"/>
          </a:xfrm>
          <a:prstGeom prst="rect">
            <a:avLst/>
          </a:prstGeom>
        </p:spPr>
      </p:pic>
      <p:sp>
        <p:nvSpPr>
          <p:cNvPr id="4" name="Zástupný symbol pro text 25">
            <a:extLst>
              <a:ext uri="{FF2B5EF4-FFF2-40B4-BE49-F238E27FC236}">
                <a16:creationId xmlns:a16="http://schemas.microsoft.com/office/drawing/2014/main" id="{A28A7070-CB93-535F-9EF1-D6093F2E9462}"/>
              </a:ext>
            </a:extLst>
          </p:cNvPr>
          <p:cNvSpPr txBox="1">
            <a:spLocks/>
          </p:cNvSpPr>
          <p:nvPr/>
        </p:nvSpPr>
        <p:spPr>
          <a:xfrm>
            <a:off x="5220072" y="4422140"/>
            <a:ext cx="3332489" cy="384896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2000" dirty="0">
                <a:solidFill>
                  <a:schemeClr val="tx2"/>
                </a:solidFill>
                <a:latin typeface="+mj-lt"/>
              </a:rPr>
              <a:t>Sprechen wir miteinander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FA7C8BA4-DEA3-5E88-201C-1BCB561BD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8846" y="4549752"/>
          <a:ext cx="351226" cy="186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2196720" imgH="1168200" progId="">
                  <p:embed/>
                </p:oleObj>
              </mc:Choice>
              <mc:Fallback>
                <p:oleObj r:id="rId12" imgW="2196720" imgH="1168200" progId="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FA7C8BA4-DEA3-5E88-201C-1BCB561BD0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68846" y="4549752"/>
                        <a:ext cx="351226" cy="186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57">
            <a:hlinkClick r:id="rId14"/>
            <a:extLst>
              <a:ext uri="{FF2B5EF4-FFF2-40B4-BE49-F238E27FC236}">
                <a16:creationId xmlns:a16="http://schemas.microsoft.com/office/drawing/2014/main" id="{7067A6C1-91F9-19E2-1E2C-F0378F5A202C}"/>
              </a:ext>
            </a:extLst>
          </p:cNvPr>
          <p:cNvSpPr/>
          <p:nvPr/>
        </p:nvSpPr>
        <p:spPr>
          <a:xfrm>
            <a:off x="4788024" y="4433291"/>
            <a:ext cx="3764537" cy="3848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DE1FF42-9689-80E6-1BC2-8C232C8F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7956884" cy="504056"/>
          </a:xfrm>
        </p:spPr>
        <p:txBody>
          <a:bodyPr/>
          <a:lstStyle/>
          <a:p>
            <a:r>
              <a:rPr lang="en-US" dirty="0" err="1"/>
              <a:t>Buchen</a:t>
            </a:r>
            <a:r>
              <a:rPr lang="en-US" dirty="0"/>
              <a:t> Sie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kostenfreien</a:t>
            </a:r>
            <a:r>
              <a:rPr lang="en-US" dirty="0"/>
              <a:t> Online-</a:t>
            </a:r>
            <a:r>
              <a:rPr lang="en-US" dirty="0" err="1"/>
              <a:t>Termin</a:t>
            </a:r>
            <a:r>
              <a:rPr lang="en-US" dirty="0"/>
              <a:t>!</a:t>
            </a:r>
            <a:endParaRPr lang="cs-CZ" dirty="0"/>
          </a:p>
        </p:txBody>
      </p:sp>
      <p:sp>
        <p:nvSpPr>
          <p:cNvPr id="14" name="Zástupný symbol pro text 25">
            <a:extLst>
              <a:ext uri="{FF2B5EF4-FFF2-40B4-BE49-F238E27FC236}">
                <a16:creationId xmlns:a16="http://schemas.microsoft.com/office/drawing/2014/main" id="{910ECA5E-73B5-23EC-9BF0-3DDE602727EA}"/>
              </a:ext>
            </a:extLst>
          </p:cNvPr>
          <p:cNvSpPr txBox="1">
            <a:spLocks/>
          </p:cNvSpPr>
          <p:nvPr/>
        </p:nvSpPr>
        <p:spPr>
          <a:xfrm>
            <a:off x="270270" y="1383619"/>
            <a:ext cx="5633878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rgbClr val="2D3475"/>
                </a:solidFill>
                <a:latin typeface="+mj-lt"/>
              </a:rPr>
              <a:t>Erhalten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wertvolle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Einblicke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von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einem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unserer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Experten</a:t>
            </a:r>
            <a:endParaRPr lang="de-DE" dirty="0">
              <a:solidFill>
                <a:srgbClr val="2D34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492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Geo-Zonen-Tool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Querschnittswerte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chemeClr val="tx2"/>
                </a:solidFill>
                <a:latin typeface="+mj-lt"/>
              </a:rPr>
              <a:t>Modelle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zum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Herunterladen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bietet ein Online-Tool zur Ermittlung der charakteristischen Lastwerte der entsprechenden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Lastzone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Das kostenfreie Online-Tool ermöglicht, aus einer umfangreichen Profildatenbank Standardprofile auszuwählen oder parametrisierte Querschnitte zu definieren und deren Querschnittswerte zu berechnen.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Schauen Sie sich die häufig gestellten Fragen an unser Support-Team sowie die hilfreichen Tipps und Tricks in unseren Fachbeiträgen an, um Ihre Arbeit effizienter zu gestalten.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Hier finden Sie eine Vielzahl an Beispieldateien, die Sie beim Einstieg in die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-Programme bzw. bei deren Anwendung unterstützen.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Youtube-Kanal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-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Webinare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Videos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Webshop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mit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Preisen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Testversionen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latin typeface="+mj-lt"/>
              </a:rPr>
              <a:t>Kostenloser</a:t>
            </a:r>
            <a:r>
              <a:rPr lang="en-US" dirty="0">
                <a:latin typeface="+mj-lt"/>
              </a:rPr>
              <a:t> Support per E-Mail und Live-Chat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Sehen Sie sich die Videos und Webinare zur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Statiksoftware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von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Erstellen Sie Ihr individuelles Softwarepaket und sehen Sie alle Preise online!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Sie lernen am besten, wie Sie mit unseren Programmen umgehen, indem Sie sie einfach selbst testen.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Laden Sie sich die 90-Tage-Testversion unserer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Statikprogramme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b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herunter.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90-TAGE-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TESTVERSION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">
            <a:extLst>
              <a:ext uri="{FF2B5EF4-FFF2-40B4-BE49-F238E27FC236}">
                <a16:creationId xmlns:a16="http://schemas.microsoft.com/office/drawing/2014/main" id="{2CC984EA-5048-4144-A1BB-A557CD534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00" y="411511"/>
            <a:ext cx="7810387" cy="468052"/>
          </a:xfrm>
        </p:spPr>
        <p:txBody>
          <a:bodyPr/>
          <a:lstStyle/>
          <a:p>
            <a:pPr lvl="0"/>
            <a:r>
              <a:rPr lang="de-DE" dirty="0"/>
              <a:t>Hier finden Sie weitere Informationen zu </a:t>
            </a:r>
            <a:r>
              <a:rPr lang="de-DE" dirty="0" err="1"/>
              <a:t>Dlubal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F4BE9F0A-F2F0-42FF-9654-C846E8AC094D}"/>
              </a:ext>
            </a:extLst>
          </p:cNvPr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en-US" sz="1050" b="1">
                <a:solidFill>
                  <a:srgbClr val="2D3475"/>
                </a:solidFill>
                <a:latin typeface="+mj-lt"/>
              </a:rPr>
              <a:t> Software GmbH</a:t>
            </a:r>
            <a:endParaRPr lang="cs-CZ" sz="1050" b="1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de-DE" sz="1000">
                <a:solidFill>
                  <a:srgbClr val="2D3475"/>
                </a:solidFill>
                <a:latin typeface="+mj-lt"/>
              </a:rPr>
              <a:t>Am </a:t>
            </a:r>
            <a:r>
              <a:rPr lang="de-DE" sz="100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 2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93464 Tiefenbach</a:t>
            </a:r>
            <a:endParaRPr lang="cs-CZ" sz="100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Germany</a:t>
            </a:r>
            <a:endParaRPr lang="en-US" sz="100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E7F43D-C132-4FAA-9444-2D8D97D1F76A}"/>
              </a:ext>
            </a:extLst>
          </p:cNvPr>
          <p:cNvSpPr txBox="1">
            <a:spLocks/>
          </p:cNvSpPr>
          <p:nvPr/>
        </p:nvSpPr>
        <p:spPr>
          <a:xfrm>
            <a:off x="2735796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>
                <a:solidFill>
                  <a:srgbClr val="2D3475"/>
                </a:solidFill>
                <a:latin typeface="+mj-lt"/>
              </a:rPr>
              <a:t>Telefon: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E-Mail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: info@dlubal.com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70772B53-759B-4DA1-B6A7-0F6EA9F6F322}"/>
              </a:ext>
            </a:extLst>
          </p:cNvPr>
          <p:cNvSpPr txBox="1">
            <a:spLocks/>
          </p:cNvSpPr>
          <p:nvPr/>
        </p:nvSpPr>
        <p:spPr>
          <a:xfrm>
            <a:off x="179512" y="309084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Besuchen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unsere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Webseite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96562838-89E7-48C9-B1B5-2013C900FF0F}"/>
              </a:ext>
            </a:extLst>
          </p:cNvPr>
          <p:cNvSpPr txBox="1">
            <a:spLocks/>
          </p:cNvSpPr>
          <p:nvPr/>
        </p:nvSpPr>
        <p:spPr>
          <a:xfrm>
            <a:off x="4752020" y="2175706"/>
            <a:ext cx="1368152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200" b="1" dirty="0">
                <a:solidFill>
                  <a:srgbClr val="2D3475"/>
                </a:solidFill>
                <a:latin typeface="+mj-lt"/>
              </a:rPr>
              <a:t>Sehen Sie den Einsatz von </a:t>
            </a:r>
            <a:r>
              <a:rPr lang="de-DE" sz="1200" b="1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1200" b="1" dirty="0">
                <a:solidFill>
                  <a:srgbClr val="2D3475"/>
                </a:solidFill>
                <a:latin typeface="+mj-lt"/>
              </a:rPr>
              <a:t> Software in einem Webinar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42E01BAE-553F-4526-9D82-63D78AF8350C}"/>
              </a:ext>
            </a:extLst>
          </p:cNvPr>
          <p:cNvSpPr txBox="1">
            <a:spLocks/>
          </p:cNvSpPr>
          <p:nvPr/>
        </p:nvSpPr>
        <p:spPr>
          <a:xfrm>
            <a:off x="6120172" y="2175706"/>
            <a:ext cx="1224136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err="1">
                <a:solidFill>
                  <a:srgbClr val="2D3475"/>
                </a:solidFill>
                <a:latin typeface="+mj-lt"/>
              </a:rPr>
              <a:t>Kostenlose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Testversion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herunterladen</a:t>
            </a:r>
            <a:endParaRPr lang="en-US" sz="1200" b="1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93FC385-55E6-4A52-A96B-D34573DEC38A}"/>
              </a:ext>
            </a:extLst>
          </p:cNvPr>
          <p:cNvCxnSpPr/>
          <p:nvPr/>
        </p:nvCxnSpPr>
        <p:spPr>
          <a:xfrm>
            <a:off x="2447764" y="173520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60ADDF49-EC1D-4EB0-A3F9-6F3B7C7E68B1}"/>
              </a:ext>
            </a:extLst>
          </p:cNvPr>
          <p:cNvSpPr txBox="1">
            <a:spLocks/>
          </p:cNvSpPr>
          <p:nvPr/>
        </p:nvSpPr>
        <p:spPr>
          <a:xfrm>
            <a:off x="2717560" y="1599642"/>
            <a:ext cx="1764196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aufgezeichnete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Veranstaltungen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Messen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/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Seminare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Base-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Artikel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455BF82-2CEC-462C-874A-9655B169048F}"/>
              </a:ext>
            </a:extLst>
          </p:cNvPr>
          <p:cNvCxnSpPr/>
          <p:nvPr/>
        </p:nvCxnSpPr>
        <p:spPr>
          <a:xfrm>
            <a:off x="2447764" y="238919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5BA73C-FF69-4361-B1F4-03628347AC3F}"/>
              </a:ext>
            </a:extLst>
          </p:cNvPr>
          <p:cNvCxnSpPr/>
          <p:nvPr/>
        </p:nvCxnSpPr>
        <p:spPr>
          <a:xfrm>
            <a:off x="2447764" y="267982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A158466-2267-4041-B232-F3C6180C7A9E}"/>
              </a:ext>
            </a:extLst>
          </p:cNvPr>
          <p:cNvCxnSpPr/>
          <p:nvPr/>
        </p:nvCxnSpPr>
        <p:spPr>
          <a:xfrm>
            <a:off x="2447764" y="318381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4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398</Words>
  <Application>Microsoft Office PowerPoint</Application>
  <PresentationFormat>Bildschirmpräsentation (16:9)</PresentationFormat>
  <Paragraphs>78</Paragraphs>
  <Slides>8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Function Pro Book</vt:lpstr>
      <vt:lpstr>Calibri</vt:lpstr>
      <vt:lpstr>Wingdings</vt:lpstr>
      <vt:lpstr>Function Pro Medium</vt:lpstr>
      <vt:lpstr>Arial</vt:lpstr>
      <vt:lpstr>Office Theme</vt:lpstr>
      <vt:lpstr>Software für Statik und Dynamik</vt:lpstr>
      <vt:lpstr>Die häufigsten Anwenderfragen an den Dlubal-Support</vt:lpstr>
      <vt:lpstr>Fragen während der Präsentation</vt:lpstr>
      <vt:lpstr>Buchen Sie Ihren kostenfreien Online-Termin!</vt:lpstr>
      <vt:lpstr>Kostenlose Online-Dienste</vt:lpstr>
      <vt:lpstr>Kostenlose Online-Dienste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Andreas Hörold</cp:lastModifiedBy>
  <cp:revision>729</cp:revision>
  <cp:lastPrinted>2020-11-16T07:28:00Z</cp:lastPrinted>
  <dcterms:created xsi:type="dcterms:W3CDTF">2018-11-29T07:45:44Z</dcterms:created>
  <dcterms:modified xsi:type="dcterms:W3CDTF">2023-04-21T08:58:26Z</dcterms:modified>
</cp:coreProperties>
</file>