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webextensions/webextension1.xml" ContentType="application/vnd.ms-office.webextensio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2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D5598-592E-4A3A-9514-039447A14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CAF5E1-18FD-40E4-A0CA-6A9EB0AD4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92125D-4DAB-47B1-9C6F-8447891B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77632A-4EA1-44B1-BC5D-9FA60643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6DFA3-4911-4709-852B-DCA08C7D2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9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A39C85-9B26-4BB3-BAED-7D87397B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452F84-8C3C-4A38-BC71-604599F98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0EFA28-3DF2-49C0-A50C-A7E026A97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5AC44B-5B56-4464-8369-1DD7DFBDE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7E9A74-2067-42F3-9174-4CC4C252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0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F5EB6E-7118-4DEB-8E77-E4AFA84DF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858A06D-310A-498D-A7C8-91F728230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219FB2-CA1D-48D3-AB6D-DC63EBEE2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406539-CC52-4AFE-86FB-45E5D6A2A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996BFF-EB48-4208-B61A-65CE4297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2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1C0B97-C8D5-4B1B-AF5C-B9D360FE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EA9A41-41BD-493D-A587-7558AF122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D59A6D-A8CC-42BB-B439-DE127CBEE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06E8E0-73B6-462B-8034-832D453D9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A2A965-D730-4145-A143-2F695230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245B9F-1201-465F-82A1-989FA88C5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AC804A-130A-497D-8508-B77E1FE67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515374-9A83-4ECF-B9F4-4239E1AB5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D5A6A9-9AE2-469B-9970-120AFBBD6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5DB945-CF09-4164-A963-38AA390B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9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0D7656-DE1E-43FA-9FB0-69EF1461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1903FE-23D8-46E7-B6BE-98BAAF9D7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6BC71A7-A2E8-478A-BFB6-7239C4E87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BAB307-BF71-41C3-A131-58F656F8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1B2126-A914-4ED9-BC17-9BEBDCED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A8895E-606B-4FDA-8B5F-8DCEE6FE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3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4AA546-A9CC-49B1-B3D3-E317D699B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5E0441-0657-4763-BFAB-F4D1D5040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44DDDD-FF56-405D-A7BE-4F848A386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420688-3024-4AAD-AADD-E6EDE4ABC2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67B8F9A-FBAE-447D-A971-BD7C6F8FE0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D127F25-755E-497C-A21B-232804C4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1BC47B2-CB43-4D19-A0C2-34AFFA495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D11511A-4FDC-4865-978A-40CBAE53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1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7E173-779D-455B-8BDF-1AF461242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F36C57-788E-40A2-925A-53242DEA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AA5F34-7498-4F21-8E2E-7C57FAB5B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F53518E-D7BF-49EF-B280-9AC57383E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5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66FFE47-199C-4B88-A2A5-3C19EBAB4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9018F6-3C80-4D8D-8DEC-634282BA6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4072CE-6985-4AB4-BF03-2CD38297C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7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A357FA-6898-4950-9C68-DEB64B0D5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78B330-7DB4-40C0-B291-7B93491F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C79E90F-8816-4916-BBE8-B25010C7D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3C58A7-442D-48B8-B48F-91FAB5EE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45BCBC-9218-4DC9-B460-1956C5B2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501021-A8EA-4C93-8AC1-B6E5D8485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2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AB63A2-70AC-47CF-8798-CD5F11AC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4D448D9-0D0D-4F1F-8859-B355C3FDD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356DF2-F41B-4176-9B1A-BA3BDB6C3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97B8A7-908F-431E-9578-1B6BB1605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2559538-B95E-4933-9D76-29CB1572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04FCDB-60B5-484D-89B1-743D185F2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3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EF79118-8776-4194-8E23-73316F478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E0211A-DDB0-48CF-A875-1BE2E24BB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F93EAD-8B81-4552-8654-2014E4E19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27CA8-BB87-4600-AB18-021CD1B6094F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43E21B-A00B-467A-B52E-91877735A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3BA9FB-BA35-4BC3-A1FE-B76B93123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0BC29-2B98-492A-8D47-74B3820F0A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0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Webviewer">
                <a:extLst>
                  <a:ext uri="{FF2B5EF4-FFF2-40B4-BE49-F238E27FC236}">
                    <a16:creationId xmlns:a16="http://schemas.microsoft.com/office/drawing/2014/main" id="{78DDC9D5-EBB4-42E4-A6AF-68DAF502E2F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92316820"/>
                  </p:ext>
                </p:extLst>
              </p:nvPr>
            </p:nvGraphicFramePr>
            <p:xfrm>
              <a:off x="354105" y="373155"/>
              <a:ext cx="3814483" cy="609488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Add-In 3" title="Webviewer">
                <a:extLst>
                  <a:ext uri="{FF2B5EF4-FFF2-40B4-BE49-F238E27FC236}">
                    <a16:creationId xmlns:a16="http://schemas.microsoft.com/office/drawing/2014/main" id="{78DDC9D5-EBB4-42E4-A6AF-68DAF502E2F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4105" y="373155"/>
                <a:ext cx="3814483" cy="609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5626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webextensions/webextension1.xml><?xml version="1.0" encoding="utf-8"?>
<we:webextension xmlns:we="http://schemas.microsoft.com/office/webextensions/webextension/2010/11" id="{EA8BCAF2-FC9D-4C12-8456-EE2F272495CB}">
  <we:reference id="wa104295828" version="1.6.0.0" store="de-DE" storeType="OMEX"/>
  <we:alternateReferences>
    <we:reference id="wa104295828" version="1.6.0.0" store="wa104295828" storeType="OMEX"/>
  </we:alternateReferences>
  <we:properties>
    <we:property name="__labs__" value="{&quot;configuration&quot;:{&quot;appVersion&quot;:{&quot;major&quot;:1,&quot;minor&quot;:0},&quot;components&quot;:[{&quot;type&quot;:&quot;Labs.Components.ActivityComponent&quot;,&quot;name&quot;:&quot;www.dlubal.com/de/schnee-wind-erdbeben-lastzonen/schnee-idaho-tabelle-7-2-3.html?&amp;center=46.53191403062825,-115.53337282421876&amp;zoom=8&amp;marker=43.613611,-116.20333299998003#&amp;center=46.53191403062825,-115.53337282421876&amp;zoom=8&amp;marker=46.6564786777498,-115.89042848828126&quot;,&quot;values&quot;:{},&quot;data&quot;:{&quot;uri&quot;:&quot;www.dlubal.com/de/schnee-wind-erdbeben-lastzonen/schnee-idaho-tabelle-7-2-3.html?&amp;center=46.53191403062825,-115.53337282421876&amp;zoom=8&amp;marker=43.613611,-116.20333299998003#&amp;center=46.53191403062825,-115.53337282421876&amp;zoom=8&amp;marker=46.6564786777498,-115.89042848828126&quot;},&quot;secure&quot;:false}],&quot;name&quot;:&quot;www.dlubal.com/de/schnee-wind-erdbeben-lastzonen/schnee-idaho-tabelle-7-2-3.html?&amp;center=46.53191403062825,-115.53337282421876&amp;zoom=8&amp;marker=43.613611,-116.20333299998003#&amp;center=46.53191403062825,-115.53337282421876&amp;zoom=8&amp;marker=46.6564786777498,-115.89042848828126&quot;,&quot;timeline&quot;:null,&quot;analytics&quot;:null},&quot;hostVersion&quot;:{&quot;major&quot;:0,&quot;minor&quot;:1}}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Niemeier</dc:creator>
  <cp:lastModifiedBy>Andreas Niemeier</cp:lastModifiedBy>
  <cp:revision>3</cp:revision>
  <dcterms:created xsi:type="dcterms:W3CDTF">2019-07-16T05:32:21Z</dcterms:created>
  <dcterms:modified xsi:type="dcterms:W3CDTF">2019-07-16T07:02:02Z</dcterms:modified>
</cp:coreProperties>
</file>